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57" d="100"/>
          <a:sy n="57" d="100"/>
        </p:scale>
        <p:origin x="8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7/5/2024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7/5/2024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/>
              <a:t>Krishna Prajapati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2500" y="2052885"/>
            <a:ext cx="9144000" cy="1641490"/>
          </a:xfrm>
        </p:spPr>
        <p:txBody>
          <a:bodyPr>
            <a:normAutofit/>
          </a:bodyPr>
          <a:lstStyle/>
          <a:p>
            <a:r>
              <a:rPr lang="en-IN" sz="5400" b="1" dirty="0">
                <a:effectLst/>
              </a:rPr>
              <a:t> Clustered vs. Non-Clustered Indexes </a:t>
            </a:r>
            <a:br>
              <a:rPr lang="en-IN" sz="5400" b="1" dirty="0">
                <a:effectLst/>
              </a:rPr>
            </a:b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20127"/>
            <a:ext cx="10515600" cy="1325563"/>
          </a:xfrm>
        </p:spPr>
        <p:txBody>
          <a:bodyPr>
            <a:normAutofit/>
          </a:bodyPr>
          <a:lstStyle/>
          <a:p>
            <a:r>
              <a:rPr lang="en-IN" sz="4400" b="1" dirty="0"/>
              <a:t>Introduction to Indexes</a:t>
            </a:r>
            <a:endParaRPr lang="en-US" sz="4400" b="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A94A7FE-673C-4C91-A8A1-23C090A9F0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86693" y="1873687"/>
            <a:ext cx="9347431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Indexes are used to speed up the retrieval of data from 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 function similarly to an index in a book, helping to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locate information quickly. </a:t>
            </a:r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CFF54-1A04-4353-A78B-72B116325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 Clustered vs. Non-Clustered Indexes </a:t>
            </a:r>
            <a:br>
              <a:rPr lang="en-IN" sz="4400" b="1" dirty="0"/>
            </a:br>
            <a:endParaRPr lang="en-IN" sz="4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D957B7-60FB-4022-A1B7-B6E9C2647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0015" y="2205318"/>
            <a:ext cx="7519594" cy="3657599"/>
          </a:xfrm>
        </p:spPr>
      </p:pic>
    </p:spTree>
    <p:extLst>
      <p:ext uri="{BB962C8B-B14F-4D97-AF65-F5344CB8AC3E}">
        <p14:creationId xmlns:p14="http://schemas.microsoft.com/office/powerpoint/2010/main" val="1101457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670EA12-AD1E-4356-8B44-6DE5448F1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013" y="135604"/>
            <a:ext cx="9144000" cy="754025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/>
              <a:t>Clustered Indexes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5C4446A-D218-4196-ACC0-C26EDBF3352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311972" y="1082404"/>
            <a:ext cx="11672047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br>
              <a:rPr kumimoji="0" lang="en-US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clustered index determines the physical order of data in a table.</a:t>
            </a:r>
          </a:p>
          <a:p>
            <a:pPr marL="342900" lvl="0" indent="-342900" eaLnBrk="0" fontAlgn="base" hangingPunct="0">
              <a:lnSpc>
                <a:spcPct val="10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one clustered index per table.</a:t>
            </a:r>
            <a:b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n-US" sz="2400" spc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a clustered index, the data in the table is actually organized in the order of the index.</a:t>
            </a:r>
            <a:b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Characteristics:</a:t>
            </a:r>
            <a:endParaRPr kumimoji="0" lang="en-US" alt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table data is sorted and stored in the order of the clustered</a:t>
            </a:r>
            <a:b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index key.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Faster retrieval of rows when accessing sequential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Typically created on primary key columns.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21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8E5B8-30C5-4076-908F-35EE9B944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1004381" cy="844475"/>
          </a:xfrm>
        </p:spPr>
        <p:txBody>
          <a:bodyPr>
            <a:normAutofit/>
          </a:bodyPr>
          <a:lstStyle/>
          <a:p>
            <a:r>
              <a:rPr lang="en-IN" sz="4400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D25F0-D5D2-4C73-9B96-746868546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275" y="3222914"/>
            <a:ext cx="5524556" cy="189885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10E8DE-AA84-4A62-9517-0B9A8826D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966" y="1523205"/>
            <a:ext cx="10748068" cy="147817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Imagine you have a book about animals, and the book is organized by the animals’ names from A to Z. If you want to find information about zebras, you’d go to the “Z” section of the book and find everything about zebras in that order.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18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436E3-96D3-45E6-B58D-A1453379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032"/>
            <a:ext cx="10515600" cy="978947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ea typeface="+mn-ea"/>
                <a:cs typeface="+mn-cs"/>
              </a:rPr>
              <a:t>Non-Clustered</a:t>
            </a:r>
            <a:r>
              <a:rPr lang="en-IN" sz="2800" b="1" dirty="0"/>
              <a:t> </a:t>
            </a:r>
            <a:r>
              <a:rPr lang="en-IN" sz="2800" b="1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ea typeface="+mn-ea"/>
                <a:cs typeface="+mn-cs"/>
              </a:rPr>
              <a:t>Indexes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6FE5130-A876-44BD-A9E2-EA84C37D72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4391" y="1536800"/>
            <a:ext cx="11111247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Definition: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non-clustered index does not alter the physical order of the 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Can have multiple non-clustered indexes on a table.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 A separate list that points to where the data is located in the table without changing the original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order.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Key Characteristics: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Contains a pointer to the physical data in the 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Slower than clustered indexes for sequential access but efficient for random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Typically created on columns frequently used in search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76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BD8F-E1BC-49EF-A1B8-F4B986F53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1079685" cy="855233"/>
          </a:xfrm>
        </p:spPr>
        <p:txBody>
          <a:bodyPr>
            <a:normAutofit/>
          </a:bodyPr>
          <a:lstStyle/>
          <a:p>
            <a:r>
              <a:rPr lang="en-IN" sz="4400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ADF8E0-12B7-4825-9963-501628C27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7502" y="3636084"/>
            <a:ext cx="4242987" cy="160288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D7D75E-FED7-49A7-8C1D-9C85E3137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5968" y="1390426"/>
            <a:ext cx="10143256" cy="203857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Going back to the animal book, let’s say you have a list at the end of the book that tells you on which pages you can find information about specific topics. So, there might be a list that says: “Zebras — Pages 45, 89, 112.” This list doesn’t change the way the book is organized, but it helps you quickly find pages about specific animals.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32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D78C0-E67E-416A-9A60-5E2EF9BBA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86" y="203761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/>
              <a:t>Difference between Clustered and Non-Clustered Index</a:t>
            </a:r>
            <a:endParaRPr lang="en-IN" sz="4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1FC484-9E5C-46C8-BD4B-E0DEDD9F4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064" y="1529324"/>
            <a:ext cx="8896576" cy="5124915"/>
          </a:xfrm>
        </p:spPr>
      </p:pic>
    </p:spTree>
    <p:extLst>
      <p:ext uri="{BB962C8B-B14F-4D97-AF65-F5344CB8AC3E}">
        <p14:creationId xmlns:p14="http://schemas.microsoft.com/office/powerpoint/2010/main" val="166356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CECA-87E6-4289-A8A5-4BA4E321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294" y="4947883"/>
            <a:ext cx="10515600" cy="1325563"/>
          </a:xfrm>
        </p:spPr>
        <p:txBody>
          <a:bodyPr>
            <a:normAutofit/>
          </a:bodyPr>
          <a:lstStyle/>
          <a:p>
            <a:pPr algn="r"/>
            <a:r>
              <a:rPr lang="en-IN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5500673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F23494-F630-4E01-81EA-AA2F2975971E}">
  <ds:schemaRefs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71af3243-3dd4-4a8d-8c0d-dd76da1f02a5"/>
    <ds:schemaRef ds:uri="16c05727-aa75-4e4a-9b5f-8a80a1165891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360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Corbel</vt:lpstr>
      <vt:lpstr>Depth</vt:lpstr>
      <vt:lpstr> Clustered vs. Non-Clustered Indexes  </vt:lpstr>
      <vt:lpstr>Introduction to Indexes</vt:lpstr>
      <vt:lpstr> Clustered vs. Non-Clustered Indexes  </vt:lpstr>
      <vt:lpstr>Definition:  A clustered index determines the physical order of data in a table. Only one clustered index per table. In a clustered index, the data in the table is actually organized in the order of the index.   Key Characteristics: The table data is sorted and stored in the order of the clustered   index key. Faster retrieval of rows when accessing sequential data. Typically created on primary key columns. </vt:lpstr>
      <vt:lpstr>Example</vt:lpstr>
      <vt:lpstr>Non-Clustered Indexes</vt:lpstr>
      <vt:lpstr>Example</vt:lpstr>
      <vt:lpstr>Difference between Clustered and Non-Clustered Index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2024-06-17T03:50:36Z</dcterms:created>
  <dcterms:modified xsi:type="dcterms:W3CDTF">2024-07-05T04:48:13Z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